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2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33" d="100"/>
          <a:sy n="33" d="100"/>
        </p:scale>
        <p:origin x="1656" y="12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8E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340733" y="-4932655"/>
            <a:ext cx="18969217" cy="2174551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012875" y="-6086787"/>
            <a:ext cx="26975972" cy="2777962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3212" y="8113307"/>
            <a:ext cx="4687303" cy="10471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6540" y="9024759"/>
            <a:ext cx="15872633" cy="123397"/>
            <a:chOff x="1206540" y="9024759"/>
            <a:chExt cx="15872633" cy="1233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6540" y="9024759"/>
              <a:ext cx="15872633" cy="1233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43442" y="-4681387"/>
            <a:ext cx="14983449" cy="214670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8E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772762" y="-5056675"/>
            <a:ext cx="19512724" cy="218694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984647" y="-6203925"/>
            <a:ext cx="24852133" cy="2801388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43276" y="-4926387"/>
            <a:ext cx="16874379" cy="2158951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3213" y="8123108"/>
            <a:ext cx="5995483" cy="10231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6540" y="9024759"/>
            <a:ext cx="15872633" cy="123397"/>
            <a:chOff x="1206540" y="9024759"/>
            <a:chExt cx="15872633" cy="12339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6540" y="9024759"/>
              <a:ext cx="15872633" cy="12339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8E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3530" y="390243"/>
            <a:ext cx="8149152" cy="21051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4400" y="1866900"/>
            <a:ext cx="15872633" cy="123397"/>
            <a:chOff x="1497634" y="2062764"/>
            <a:chExt cx="15872633" cy="12339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7634" y="2062764"/>
              <a:ext cx="15872633" cy="12339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0600" y="8206137"/>
            <a:ext cx="1860677" cy="10521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00640" y="8937587"/>
            <a:ext cx="2710801" cy="74009"/>
            <a:chOff x="915447" y="8470870"/>
            <a:chExt cx="2710801" cy="740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5447" y="8470870"/>
              <a:ext cx="2710801" cy="740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3073" y="2314405"/>
            <a:ext cx="7531327" cy="5648495"/>
            <a:chOff x="1003073" y="2186161"/>
            <a:chExt cx="7689403" cy="576705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3073" y="2186161"/>
              <a:ext cx="7689403" cy="576705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71530" y="8315324"/>
            <a:ext cx="2209144" cy="9971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072042" y="8962718"/>
            <a:ext cx="3500958" cy="74009"/>
            <a:chOff x="8918005" y="8470872"/>
            <a:chExt cx="3500958" cy="740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18005" y="8470872"/>
              <a:ext cx="3500958" cy="740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39711" y="2404424"/>
            <a:ext cx="8342929" cy="5558476"/>
            <a:chOff x="8756739" y="2186161"/>
            <a:chExt cx="8525902" cy="56803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56739" y="2186161"/>
              <a:ext cx="8525902" cy="568038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8E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266700"/>
            <a:ext cx="3750210" cy="21234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19140" y="1743503"/>
            <a:ext cx="15872633" cy="123397"/>
            <a:chOff x="1206540" y="1728651"/>
            <a:chExt cx="15872633" cy="12339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540" y="1728651"/>
              <a:ext cx="15872633" cy="1233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6800" y="2875884"/>
            <a:ext cx="11855422" cy="74009"/>
            <a:chOff x="1287026" y="2875884"/>
            <a:chExt cx="11855422" cy="740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7026" y="2875884"/>
              <a:ext cx="11855422" cy="740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2723" y="2876689"/>
            <a:ext cx="12072325" cy="15810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9143" y="5120572"/>
            <a:ext cx="11855422" cy="74009"/>
            <a:chOff x="1206543" y="5208890"/>
            <a:chExt cx="11855422" cy="740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6543" y="5208890"/>
              <a:ext cx="11855422" cy="740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563600" y="3009900"/>
            <a:ext cx="4148361" cy="5578022"/>
            <a:chOff x="13341205" y="1852048"/>
            <a:chExt cx="4628571" cy="61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41205" y="1852048"/>
              <a:ext cx="4628571" cy="617142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2098" y="5295900"/>
            <a:ext cx="11922467" cy="151718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E9CF5FA-5F6E-549C-E7DE-F43FA00B8753}"/>
              </a:ext>
            </a:extLst>
          </p:cNvPr>
          <p:cNvSpPr/>
          <p:nvPr/>
        </p:nvSpPr>
        <p:spPr>
          <a:xfrm>
            <a:off x="0" y="9486900"/>
            <a:ext cx="9448800" cy="800100"/>
          </a:xfrm>
          <a:prstGeom prst="rect">
            <a:avLst/>
          </a:prstGeom>
          <a:solidFill>
            <a:srgbClr val="032CFF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89C721A-1138-C80F-FACF-036BDC9BEDAA}"/>
              </a:ext>
            </a:extLst>
          </p:cNvPr>
          <p:cNvSpPr/>
          <p:nvPr/>
        </p:nvSpPr>
        <p:spPr>
          <a:xfrm>
            <a:off x="7822120" y="9486900"/>
            <a:ext cx="10465879" cy="800100"/>
          </a:xfrm>
          <a:prstGeom prst="rect">
            <a:avLst/>
          </a:prstGeom>
          <a:solidFill>
            <a:srgbClr val="032CFF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8E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4227" y="355018"/>
            <a:ext cx="3750210" cy="21234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1367" y="1728651"/>
            <a:ext cx="15872633" cy="123397"/>
            <a:chOff x="1206540" y="1728651"/>
            <a:chExt cx="15872633" cy="12339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540" y="1728651"/>
              <a:ext cx="15872633" cy="1233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1853" y="2875884"/>
            <a:ext cx="11855422" cy="74009"/>
            <a:chOff x="1287026" y="2875884"/>
            <a:chExt cx="11855422" cy="740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7026" y="2875884"/>
              <a:ext cx="11855422" cy="740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8384" y="2931794"/>
            <a:ext cx="12341268" cy="10419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1370" y="5208890"/>
            <a:ext cx="11855422" cy="74009"/>
            <a:chOff x="1206543" y="5208890"/>
            <a:chExt cx="11855422" cy="740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6543" y="5208890"/>
              <a:ext cx="11855422" cy="740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542725" y="2875884"/>
            <a:ext cx="3830875" cy="5667895"/>
            <a:chOff x="13341205" y="2197185"/>
            <a:chExt cx="4628571" cy="61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41205" y="2197185"/>
              <a:ext cx="4628571" cy="617142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8384" y="5163312"/>
            <a:ext cx="6342048" cy="103686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D8C803F-607E-15A0-E9EF-2C99B7C020BD}"/>
              </a:ext>
            </a:extLst>
          </p:cNvPr>
          <p:cNvSpPr/>
          <p:nvPr/>
        </p:nvSpPr>
        <p:spPr>
          <a:xfrm>
            <a:off x="0" y="9486900"/>
            <a:ext cx="9448800" cy="800100"/>
          </a:xfrm>
          <a:prstGeom prst="rect">
            <a:avLst/>
          </a:prstGeom>
          <a:solidFill>
            <a:srgbClr val="032CFF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CE0ECE-5B38-0FB2-A79C-7DD6BF1304C5}"/>
              </a:ext>
            </a:extLst>
          </p:cNvPr>
          <p:cNvSpPr/>
          <p:nvPr/>
        </p:nvSpPr>
        <p:spPr>
          <a:xfrm>
            <a:off x="7822120" y="9486900"/>
            <a:ext cx="10465879" cy="800100"/>
          </a:xfrm>
          <a:prstGeom prst="rect">
            <a:avLst/>
          </a:prstGeom>
          <a:solidFill>
            <a:srgbClr val="032CFF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8E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8924" y="358047"/>
            <a:ext cx="4413333" cy="21143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6540" y="1728651"/>
            <a:ext cx="15872633" cy="123397"/>
            <a:chOff x="1206540" y="1728651"/>
            <a:chExt cx="15872633" cy="12339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540" y="1728651"/>
              <a:ext cx="15872633" cy="1233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6543" y="2258598"/>
            <a:ext cx="12804165" cy="79932"/>
            <a:chOff x="1206543" y="2258598"/>
            <a:chExt cx="12804165" cy="7993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6543" y="2258598"/>
              <a:ext cx="12804165" cy="7993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6540" y="2338530"/>
            <a:ext cx="13231162" cy="527361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1C3B78F-BDFC-5184-EB8D-5C0DAADC3C33}"/>
              </a:ext>
            </a:extLst>
          </p:cNvPr>
          <p:cNvSpPr/>
          <p:nvPr/>
        </p:nvSpPr>
        <p:spPr>
          <a:xfrm>
            <a:off x="0" y="9486900"/>
            <a:ext cx="9448800" cy="800100"/>
          </a:xfrm>
          <a:prstGeom prst="rect">
            <a:avLst/>
          </a:prstGeom>
          <a:solidFill>
            <a:srgbClr val="032CFF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366695-CB15-3834-374D-E265AC2035AA}"/>
              </a:ext>
            </a:extLst>
          </p:cNvPr>
          <p:cNvSpPr/>
          <p:nvPr/>
        </p:nvSpPr>
        <p:spPr>
          <a:xfrm>
            <a:off x="7822120" y="9486900"/>
            <a:ext cx="10465879" cy="800100"/>
          </a:xfrm>
          <a:prstGeom prst="rect">
            <a:avLst/>
          </a:prstGeom>
          <a:solidFill>
            <a:srgbClr val="032CFF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8E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8924" y="392713"/>
            <a:ext cx="7759133" cy="20960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6540" y="1728651"/>
            <a:ext cx="15872633" cy="123397"/>
            <a:chOff x="1206540" y="1728651"/>
            <a:chExt cx="15872633" cy="12339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540" y="1728651"/>
              <a:ext cx="15872633" cy="1233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7026" y="2117708"/>
            <a:ext cx="12691183" cy="74009"/>
            <a:chOff x="1287026" y="2875884"/>
            <a:chExt cx="12691183" cy="740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7026" y="2875884"/>
              <a:ext cx="12691183" cy="740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2428" y="2382108"/>
            <a:ext cx="13108687" cy="10087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87029" y="3316891"/>
            <a:ext cx="12691183" cy="74009"/>
            <a:chOff x="1287029" y="4075067"/>
            <a:chExt cx="12691183" cy="740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7029" y="4075067"/>
              <a:ext cx="12691183" cy="74009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4D69B83-2BBC-6463-D1D8-52D930DFA0B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1" b="44622"/>
          <a:stretch/>
        </p:blipFill>
        <p:spPr>
          <a:xfrm>
            <a:off x="2057400" y="3841443"/>
            <a:ext cx="6579253" cy="56941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3589FA-0F8B-5C88-4FA1-A26F2AE1EE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0" y="3830775"/>
            <a:ext cx="5181600" cy="58401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8E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8924" y="392713"/>
            <a:ext cx="10924087" cy="20960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6167" y="1714500"/>
            <a:ext cx="15872633" cy="123397"/>
            <a:chOff x="1206540" y="1728651"/>
            <a:chExt cx="15872633" cy="12339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540" y="1728651"/>
              <a:ext cx="15872633" cy="1233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38400" y="4840891"/>
            <a:ext cx="12691183" cy="74009"/>
            <a:chOff x="1287026" y="2875884"/>
            <a:chExt cx="12691183" cy="740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7026" y="2875884"/>
              <a:ext cx="12691183" cy="740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02404" y="5015155"/>
            <a:ext cx="13197604" cy="1595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38403" y="6515100"/>
            <a:ext cx="12691183" cy="74009"/>
            <a:chOff x="1287029" y="4075067"/>
            <a:chExt cx="12691183" cy="740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7029" y="4075067"/>
              <a:ext cx="12691183" cy="7400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8E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1305" y="392713"/>
            <a:ext cx="8425019" cy="20960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6540" y="1728651"/>
            <a:ext cx="15872633" cy="123397"/>
            <a:chOff x="1206540" y="1728651"/>
            <a:chExt cx="15872633" cy="12339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540" y="1728651"/>
              <a:ext cx="15872633" cy="1233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76400" y="2875884"/>
            <a:ext cx="12691183" cy="74009"/>
            <a:chOff x="1287026" y="2875884"/>
            <a:chExt cx="12691183" cy="740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7026" y="2875884"/>
              <a:ext cx="12691183" cy="740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97736" y="2857500"/>
            <a:ext cx="14168164" cy="15810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6400" y="5283280"/>
            <a:ext cx="12691183" cy="74009"/>
            <a:chOff x="1206543" y="5142858"/>
            <a:chExt cx="12691183" cy="740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6543" y="5142858"/>
              <a:ext cx="12691183" cy="7400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62297" y="5295900"/>
            <a:ext cx="14094459" cy="15388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56883" y="7846017"/>
            <a:ext cx="12691183" cy="74009"/>
            <a:chOff x="1287026" y="6991293"/>
            <a:chExt cx="12691183" cy="740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7026" y="6991293"/>
              <a:ext cx="12691183" cy="7400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56883" y="7810500"/>
            <a:ext cx="14258554" cy="15810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8E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2736" y="585269"/>
            <a:ext cx="3114169" cy="10231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6540" y="1486922"/>
            <a:ext cx="15872633" cy="123397"/>
            <a:chOff x="1206540" y="1486922"/>
            <a:chExt cx="15872633" cy="12339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540" y="1486922"/>
              <a:ext cx="15872633" cy="1233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28571" y="2262857"/>
            <a:ext cx="4628571" cy="6171429"/>
            <a:chOff x="4628571" y="2262857"/>
            <a:chExt cx="4628571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28571" y="2262857"/>
              <a:ext cx="4628571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903934" y="2262857"/>
            <a:ext cx="4628571" cy="6171429"/>
            <a:chOff x="13903934" y="2262857"/>
            <a:chExt cx="4628571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03934" y="2262857"/>
              <a:ext cx="4628571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75362" y="2262857"/>
            <a:ext cx="4628571" cy="6171429"/>
            <a:chOff x="9275362" y="2262857"/>
            <a:chExt cx="4628571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75362" y="2262857"/>
              <a:ext cx="4628571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2262857"/>
            <a:ext cx="4628571" cy="6171429"/>
            <a:chOff x="0" y="2262857"/>
            <a:chExt cx="4628571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2262857"/>
              <a:ext cx="4628571" cy="617142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0</Words>
  <Application>Microsoft Office PowerPoint</Application>
  <PresentationFormat>사용자 지정</PresentationFormat>
  <Paragraphs>0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도현민</cp:lastModifiedBy>
  <cp:revision>6</cp:revision>
  <dcterms:created xsi:type="dcterms:W3CDTF">2023-11-29T00:28:27Z</dcterms:created>
  <dcterms:modified xsi:type="dcterms:W3CDTF">2023-11-28T16:01:16Z</dcterms:modified>
</cp:coreProperties>
</file>